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3716000" cy="169195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35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43" d="100"/>
          <a:sy n="43" d="100"/>
        </p:scale>
        <p:origin x="298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2769015"/>
            <a:ext cx="11658600" cy="5890519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8886695"/>
            <a:ext cx="10287000" cy="4084979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D432-DA90-470C-A4D4-EECA45EDEABB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41D81-B189-45F2-B9C6-C753EADE94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9495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D432-DA90-470C-A4D4-EECA45EDEABB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41D81-B189-45F2-B9C6-C753EADE94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7093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900811"/>
            <a:ext cx="2957513" cy="1433855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900811"/>
            <a:ext cx="8701088" cy="1433855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D432-DA90-470C-A4D4-EECA45EDEABB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41D81-B189-45F2-B9C6-C753EADE94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7075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D432-DA90-470C-A4D4-EECA45EDEABB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41D81-B189-45F2-B9C6-C753EADE94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5338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4218149"/>
            <a:ext cx="11830050" cy="7038072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11322804"/>
            <a:ext cx="11830050" cy="3701156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>
                    <a:tint val="82000"/>
                  </a:schemeClr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82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82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D432-DA90-470C-A4D4-EECA45EDEABB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41D81-B189-45F2-B9C6-C753EADE94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582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4504053"/>
            <a:ext cx="5829300" cy="1073531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4504053"/>
            <a:ext cx="5829300" cy="1073531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D432-DA90-470C-A4D4-EECA45EDEABB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41D81-B189-45F2-B9C6-C753EADE94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1411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00814"/>
            <a:ext cx="11830050" cy="327033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4147647"/>
            <a:ext cx="5802510" cy="203269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6180345"/>
            <a:ext cx="5802510" cy="90903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4147647"/>
            <a:ext cx="5831087" cy="203269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6180345"/>
            <a:ext cx="5831087" cy="90903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D432-DA90-470C-A4D4-EECA45EDEABB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41D81-B189-45F2-B9C6-C753EADE94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7289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D432-DA90-470C-A4D4-EECA45EDEABB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41D81-B189-45F2-B9C6-C753EADE94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842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D432-DA90-470C-A4D4-EECA45EDEABB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41D81-B189-45F2-B9C6-C753EADE94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2512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127972"/>
            <a:ext cx="4423767" cy="394790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2436109"/>
            <a:ext cx="6943725" cy="12023865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5075872"/>
            <a:ext cx="4423767" cy="94036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D432-DA90-470C-A4D4-EECA45EDEABB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41D81-B189-45F2-B9C6-C753EADE94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2352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127972"/>
            <a:ext cx="4423767" cy="394790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2436109"/>
            <a:ext cx="6943725" cy="12023865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5075872"/>
            <a:ext cx="4423767" cy="94036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D432-DA90-470C-A4D4-EECA45EDEABB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41D81-B189-45F2-B9C6-C753EADE94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1922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900814"/>
            <a:ext cx="11830050" cy="32703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4504053"/>
            <a:ext cx="11830050" cy="107353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5681943"/>
            <a:ext cx="3086100" cy="900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04CD432-DA90-470C-A4D4-EECA45EDEABB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5681943"/>
            <a:ext cx="4629150" cy="900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5681943"/>
            <a:ext cx="3086100" cy="900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3341D81-B189-45F2-B9C6-C753EADE94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844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lant with green leaves and a white mouse&#10;&#10;AI-generated content may be incorrect.">
            <a:extLst>
              <a:ext uri="{FF2B5EF4-FFF2-40B4-BE49-F238E27FC236}">
                <a16:creationId xmlns:a16="http://schemas.microsoft.com/office/drawing/2014/main" id="{94CA0AAA-895D-BB51-E161-8197551431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716000" cy="17145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EC59272-71D3-CEA3-591D-8CBA90C8C77A}"/>
              </a:ext>
            </a:extLst>
          </p:cNvPr>
          <p:cNvSpPr txBox="1"/>
          <p:nvPr/>
        </p:nvSpPr>
        <p:spPr>
          <a:xfrm>
            <a:off x="1416205" y="13225346"/>
            <a:ext cx="10883590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algn="ctr" rtl="0"/>
            <a:r>
              <a:rPr lang="en-GB" sz="8800" b="0" i="0" u="none" strike="noStrike" baseline="30000" dirty="0">
                <a:solidFill>
                  <a:srgbClr val="FFFFFF"/>
                </a:solidFill>
                <a:latin typeface="Roboto Medium" panose="02000000000000000000" pitchFamily="2" charset="0"/>
              </a:rPr>
              <a:t>You could spread </a:t>
            </a:r>
            <a:br>
              <a:rPr lang="en-GB" sz="8800" b="0" i="0" u="none" strike="noStrike" baseline="30000" dirty="0">
                <a:solidFill>
                  <a:srgbClr val="FFFFFF"/>
                </a:solidFill>
                <a:latin typeface="Roboto Medium" panose="02000000000000000000" pitchFamily="2" charset="0"/>
              </a:rPr>
            </a:br>
            <a:r>
              <a:rPr lang="en-GB" sz="8800" b="0" i="0" u="none" strike="noStrike" baseline="30000" dirty="0">
                <a:solidFill>
                  <a:srgbClr val="FFFFFF"/>
                </a:solidFill>
                <a:latin typeface="Roboto Medium" panose="02000000000000000000" pitchFamily="2" charset="0"/>
              </a:rPr>
              <a:t>new pests by carrying </a:t>
            </a:r>
            <a:br>
              <a:rPr lang="en-GB" sz="8800" b="0" i="0" u="none" strike="noStrike" baseline="30000" dirty="0">
                <a:solidFill>
                  <a:srgbClr val="FFFFFF"/>
                </a:solidFill>
                <a:latin typeface="Roboto Medium" panose="02000000000000000000" pitchFamily="2" charset="0"/>
              </a:rPr>
            </a:br>
            <a:r>
              <a:rPr lang="en-GB" sz="8800" b="0" i="0" u="none" strike="noStrike" baseline="30000" dirty="0">
                <a:solidFill>
                  <a:srgbClr val="FFFFFF"/>
                </a:solidFill>
                <a:latin typeface="Roboto Medium" panose="02000000000000000000" pitchFamily="2" charset="0"/>
              </a:rPr>
              <a:t>them in your luggage.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81233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1C9B739-38D1-4986-97DA-0588486E3E8C}"/>
</file>

<file path=customXml/itemProps2.xml><?xml version="1.0" encoding="utf-8"?>
<ds:datastoreItem xmlns:ds="http://schemas.openxmlformats.org/officeDocument/2006/customXml" ds:itemID="{CAA3C226-F436-46E8-BCFD-4F279623B6D9}"/>
</file>

<file path=customXml/itemProps3.xml><?xml version="1.0" encoding="utf-8"?>
<ds:datastoreItem xmlns:ds="http://schemas.openxmlformats.org/officeDocument/2006/customXml" ds:itemID="{F896CEE1-3812-4598-847C-24DCF453F16A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14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Roboto Medium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Garcia, Javier</dc:creator>
  <cp:lastModifiedBy>Garcia, Javier</cp:lastModifiedBy>
  <cp:revision>4</cp:revision>
  <dcterms:created xsi:type="dcterms:W3CDTF">2025-04-24T08:29:27Z</dcterms:created>
  <dcterms:modified xsi:type="dcterms:W3CDTF">2025-04-24T13:04:01Z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